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XJEAPHMFWCY4-20-104</_dlc_DocId>
    <_dlc_DocIdUrl xmlns="22fd18e6-64cf-4f9f-aa22-5c0dbd791516">
      <Url>https://mutah.edu.jo/_layouts/DocIdRedir.aspx?ID=XJEAPHMFWCY4-20-104</Url>
      <Description>XJEAPHMFWCY4-20-104</Description>
    </_dlc_DocIdUrl>
  </documentManagement>
</p:properties>
</file>

<file path=customXml/itemProps1.xml><?xml version="1.0" encoding="utf-8"?>
<ds:datastoreItem xmlns:ds="http://schemas.openxmlformats.org/officeDocument/2006/customXml" ds:itemID="{CA122BAC-850F-4F8E-8478-72BE3EA195CB}"/>
</file>

<file path=customXml/itemProps2.xml><?xml version="1.0" encoding="utf-8"?>
<ds:datastoreItem xmlns:ds="http://schemas.openxmlformats.org/officeDocument/2006/customXml" ds:itemID="{47C4DF9A-6BE5-417B-BD8E-0B85FCA9A17D}"/>
</file>

<file path=customXml/itemProps3.xml><?xml version="1.0" encoding="utf-8"?>
<ds:datastoreItem xmlns:ds="http://schemas.openxmlformats.org/officeDocument/2006/customXml" ds:itemID="{06BB2C51-B238-4B8D-9BC9-5DD0B93261AE}"/>
</file>

<file path=customXml/itemProps4.xml><?xml version="1.0" encoding="utf-8"?>
<ds:datastoreItem xmlns:ds="http://schemas.openxmlformats.org/officeDocument/2006/customXml" ds:itemID="{ADB460A1-4A51-4C44-A58E-2F8A12138A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5</cp:revision>
  <dcterms:created xsi:type="dcterms:W3CDTF">2018-09-11T16:13:06Z</dcterms:created>
  <dcterms:modified xsi:type="dcterms:W3CDTF">2019-01-10T09:42:21Z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6d85b70f-afd8-4e25-9921-a438aaf35ab0</vt:lpwstr>
  </property>
</Properties>
</file>